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1" r:id="rId2"/>
  </p:sldMasterIdLst>
  <p:notesMasterIdLst>
    <p:notesMasterId r:id="rId27"/>
  </p:notesMasterIdLst>
  <p:sldIdLst>
    <p:sldId id="259" r:id="rId3"/>
    <p:sldId id="258" r:id="rId4"/>
    <p:sldId id="339" r:id="rId5"/>
    <p:sldId id="338" r:id="rId6"/>
    <p:sldId id="340" r:id="rId7"/>
    <p:sldId id="360" r:id="rId8"/>
    <p:sldId id="342" r:id="rId9"/>
    <p:sldId id="343" r:id="rId10"/>
    <p:sldId id="344" r:id="rId11"/>
    <p:sldId id="349" r:id="rId12"/>
    <p:sldId id="350" r:id="rId13"/>
    <p:sldId id="354" r:id="rId14"/>
    <p:sldId id="355" r:id="rId15"/>
    <p:sldId id="356" r:id="rId16"/>
    <p:sldId id="348" r:id="rId17"/>
    <p:sldId id="346" r:id="rId18"/>
    <p:sldId id="347" r:id="rId19"/>
    <p:sldId id="345" r:id="rId20"/>
    <p:sldId id="351" r:id="rId21"/>
    <p:sldId id="352" r:id="rId22"/>
    <p:sldId id="357" r:id="rId23"/>
    <p:sldId id="358" r:id="rId24"/>
    <p:sldId id="359" r:id="rId25"/>
    <p:sldId id="35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E0"/>
    <a:srgbClr val="FFFFFF"/>
    <a:srgbClr val="00467F"/>
    <a:srgbClr val="007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19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264E4-53A3-4F7C-8B3E-6A67B43EB240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E39E-CA4C-4F96-A80C-DC7C4173A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1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9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1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2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96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356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69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19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75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7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15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790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36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32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28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8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19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0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47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E39E-CA4C-4F96-A80C-DC7C4173A5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70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725" r="54755" b="38748"/>
          <a:stretch/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0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82C926-329E-43DE-A990-3A07A2A534C7}" type="datetimeFigureOut">
              <a:rPr kumimoji="0" lang="zh-CN" altLang="en-US" sz="113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2019/11/15</a:t>
            </a:fld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C3CEF-B625-4558-9E75-934060632C1B}" type="slidenum">
              <a:rPr kumimoji="0" lang="zh-CN" altLang="en-US" sz="113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1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08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894B06B0-B032-4DD0-9D1E-D403277F750F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F5B6FF96-A938-49B8-B295-396BB1795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6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235F7-D91D-48E1-AEFC-AC9CD0E06714}" type="datetimeFigureOut">
              <a:rPr kumimoji="0" lang="zh-CN" altLang="en-US" sz="113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2019/11/15</a:t>
            </a:fld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A982-3A61-4A3F-9BF9-00E23E2A1567}" type="slidenum">
              <a:rPr kumimoji="0" lang="zh-CN" altLang="en-US" sz="113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13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8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</p:sldLayoutIdLst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A34C409-D3EE-C44F-BA89-9B63C5FB2795}"/>
              </a:ext>
            </a:extLst>
          </p:cNvPr>
          <p:cNvSpPr txBox="1"/>
          <p:nvPr/>
        </p:nvSpPr>
        <p:spPr>
          <a:xfrm>
            <a:off x="3552350" y="1335794"/>
            <a:ext cx="6612708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WhoAU</a:t>
            </a:r>
            <a:endParaRPr kumimoji="1" lang="en-US" altLang="zh-CN" sz="199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zh-CN" altLang="en-US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测最像的演员、识别小伙伴</a:t>
            </a:r>
            <a:endParaRPr kumimoji="1" lang="zh-CN" altLang="en-US" sz="3200" b="1" dirty="0"/>
          </a:p>
        </p:txBody>
      </p:sp>
      <p:pic>
        <p:nvPicPr>
          <p:cNvPr id="3" name="图片 2" descr="图片包含 游戏机, 画, 房间&#10;&#10;描述已自动生成">
            <a:extLst>
              <a:ext uri="{FF2B5EF4-FFF2-40B4-BE49-F238E27FC236}">
                <a16:creationId xmlns:a16="http://schemas.microsoft.com/office/drawing/2014/main" id="{55D932A1-742A-A441-B0FA-5722C1B2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88" y="2215662"/>
            <a:ext cx="1887414" cy="18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F0A90B-115E-8D4C-95F0-8E762D07BE9C}"/>
              </a:ext>
            </a:extLst>
          </p:cNvPr>
          <p:cNvSpPr txBox="1"/>
          <p:nvPr/>
        </p:nvSpPr>
        <p:spPr>
          <a:xfrm>
            <a:off x="3294184" y="398584"/>
            <a:ext cx="4820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服务端类设计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03486-A935-1E41-8D1D-844D30B4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" y="1512764"/>
            <a:ext cx="3251200" cy="4254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F73B5A-9D83-FE4F-8C2B-CE5B15EE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92" y="1639765"/>
            <a:ext cx="3539556" cy="425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D4E3D0-F311-E644-841C-FB4D4752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123" y="1714499"/>
            <a:ext cx="4142826" cy="40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9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A9C1A3-535D-C947-96F0-5E197F1E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72" y="113862"/>
            <a:ext cx="3421673" cy="6630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AECA72-AF82-554D-9B55-573F570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446" y="0"/>
            <a:ext cx="377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ECAB7D-6897-9C47-926F-EC9CEAB2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64200" cy="5054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BBF73-D693-C64E-925F-F365FC82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622" y="2790092"/>
            <a:ext cx="8521377" cy="33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0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2E3B06-1CBC-9540-80B5-388D357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5" y="0"/>
            <a:ext cx="5689600" cy="4533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74559A-13C7-D741-8200-943506DE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6" y="2101361"/>
            <a:ext cx="6353908" cy="44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2525EA-2A02-DD40-8E2E-C7567097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5524500" cy="655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174CCE-52A0-1643-879F-FB3EB215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519" y="1273908"/>
            <a:ext cx="5042388" cy="51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0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917BB3-20AB-C34D-BA3B-DB74F157F232}"/>
              </a:ext>
            </a:extLst>
          </p:cNvPr>
          <p:cNvSpPr txBox="1"/>
          <p:nvPr/>
        </p:nvSpPr>
        <p:spPr>
          <a:xfrm>
            <a:off x="3094893" y="52753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客户端类设计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D74BF-72C9-7542-BBFE-268DC504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8" y="1760077"/>
            <a:ext cx="3701876" cy="47329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C80776-C287-514F-A826-24EB059A7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306" y="1884601"/>
            <a:ext cx="7073816" cy="44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0D408C-F4E7-4D46-B865-26748551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3" y="1220817"/>
            <a:ext cx="7210009" cy="51433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CF177A-FE2A-9949-B960-7C6767A31360}"/>
              </a:ext>
            </a:extLst>
          </p:cNvPr>
          <p:cNvSpPr txBox="1"/>
          <p:nvPr/>
        </p:nvSpPr>
        <p:spPr>
          <a:xfrm>
            <a:off x="3466901" y="18756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网络接口设计</a:t>
            </a:r>
          </a:p>
        </p:txBody>
      </p:sp>
    </p:spTree>
    <p:extLst>
      <p:ext uri="{BB962C8B-B14F-4D97-AF65-F5344CB8AC3E}">
        <p14:creationId xmlns:p14="http://schemas.microsoft.com/office/powerpoint/2010/main" val="59824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24F6A7-3916-594B-9F12-0FD9E287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93" y="1019908"/>
            <a:ext cx="7109062" cy="55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9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6B4C8E-FC56-1548-8E1D-41D9D259564C}"/>
              </a:ext>
            </a:extLst>
          </p:cNvPr>
          <p:cNvSpPr txBox="1"/>
          <p:nvPr/>
        </p:nvSpPr>
        <p:spPr>
          <a:xfrm>
            <a:off x="1793632" y="33286"/>
            <a:ext cx="676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测试工具：</a:t>
            </a:r>
            <a:r>
              <a:rPr kumimoji="1" lang="en-US" altLang="zh-CN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Postman</a:t>
            </a:r>
            <a:endParaRPr kumimoji="1" lang="zh-CN" altLang="en-US" sz="6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B3617-1389-E347-9EBB-90CED1D8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9" y="1037226"/>
            <a:ext cx="10109842" cy="54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984534-056B-0E43-BACD-220C58015BAA}"/>
              </a:ext>
            </a:extLst>
          </p:cNvPr>
          <p:cNvSpPr txBox="1"/>
          <p:nvPr/>
        </p:nvSpPr>
        <p:spPr>
          <a:xfrm>
            <a:off x="3505200" y="246184"/>
            <a:ext cx="4820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主要单元测试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4C619-4BB6-8C4D-8579-314C58E6998F}"/>
              </a:ext>
            </a:extLst>
          </p:cNvPr>
          <p:cNvSpPr/>
          <p:nvPr/>
        </p:nvSpPr>
        <p:spPr>
          <a:xfrm>
            <a:off x="1992897" y="1989965"/>
            <a:ext cx="839204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测试人脸搜索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altLang="zh-CN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测试图片转化</a:t>
            </a:r>
            <a:r>
              <a:rPr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Base64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编码 </a:t>
            </a:r>
            <a:endParaRPr lang="en-US" altLang="zh-CN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测试人脸添加 </a:t>
            </a:r>
            <a:endParaRPr lang="en-US" altLang="zh-CN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测试爬取人脸并且添加到人脸库 </a:t>
            </a:r>
            <a:endParaRPr lang="zh-CN" altLang="en-US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31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文本框 238">
            <a:extLst>
              <a:ext uri="{FF2B5EF4-FFF2-40B4-BE49-F238E27FC236}">
                <a16:creationId xmlns:a16="http://schemas.microsoft.com/office/drawing/2014/main" id="{3D2568B3-B8CD-B144-9C18-D925934D9C6E}"/>
              </a:ext>
            </a:extLst>
          </p:cNvPr>
          <p:cNvSpPr txBox="1"/>
          <p:nvPr/>
        </p:nvSpPr>
        <p:spPr>
          <a:xfrm>
            <a:off x="591929" y="1336119"/>
            <a:ext cx="1100814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小组成员及项目分工</a:t>
            </a:r>
          </a:p>
          <a:p>
            <a:endParaRPr kumimoji="1" lang="en-US" altLang="zh-CN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董竞豪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刘洋：</a:t>
            </a:r>
            <a:endParaRPr kumimoji="1" lang="en-US" altLang="zh-CN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服务端、动态建立人脸库、百度大脑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b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胡洁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&amp;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陈君：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 			</a:t>
            </a:r>
          </a:p>
          <a:p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		Android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端、数据库、</a:t>
            </a:r>
            <a:r>
              <a:rPr kumimoji="1" lang="en-US" altLang="zh-CN" sz="4000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kumimoji="1" lang="zh-CN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测试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9352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3A150B-2B25-1E4B-8B39-1BB7D2230C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819039"/>
            <a:ext cx="7807032" cy="5665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9332A1-C8A0-E848-8867-C2409E0FBB40}"/>
              </a:ext>
            </a:extLst>
          </p:cNvPr>
          <p:cNvSpPr txBox="1"/>
          <p:nvPr/>
        </p:nvSpPr>
        <p:spPr>
          <a:xfrm>
            <a:off x="539798" y="174073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1</a:t>
            </a:r>
            <a:r>
              <a:rPr kumimoji="1" lang="zh-CN" altLang="en-US" sz="3200" b="1" dirty="0"/>
              <a:t>、测试人脸搜索</a:t>
            </a:r>
          </a:p>
        </p:txBody>
      </p:sp>
    </p:spTree>
    <p:extLst>
      <p:ext uri="{BB962C8B-B14F-4D97-AF65-F5344CB8AC3E}">
        <p14:creationId xmlns:p14="http://schemas.microsoft.com/office/powerpoint/2010/main" val="25166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DC0F50-6BBA-064F-A81E-2FF9B6A55E30}"/>
              </a:ext>
            </a:extLst>
          </p:cNvPr>
          <p:cNvSpPr txBox="1"/>
          <p:nvPr/>
        </p:nvSpPr>
        <p:spPr>
          <a:xfrm>
            <a:off x="539798" y="174073"/>
            <a:ext cx="539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2</a:t>
            </a:r>
            <a:r>
              <a:rPr kumimoji="1" lang="zh-CN" altLang="en-US" sz="3200" b="1" dirty="0"/>
              <a:t>、测试</a:t>
            </a:r>
            <a:r>
              <a:rPr kumimoji="1" lang="zh-CN" altLang="zh-CN" sz="3200" b="1" dirty="0"/>
              <a:t>图片转化</a:t>
            </a:r>
            <a:r>
              <a:rPr kumimoji="1" lang="en-US" altLang="zh-CN" sz="3200" b="1" dirty="0"/>
              <a:t>Base64</a:t>
            </a:r>
            <a:r>
              <a:rPr kumimoji="1" lang="zh-CN" altLang="zh-CN" sz="3200" b="1" dirty="0"/>
              <a:t>编码 </a:t>
            </a:r>
            <a:endParaRPr kumimoji="1"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C2AFD-7DB9-5B45-A501-537F1F123B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1" y="1419054"/>
            <a:ext cx="8862111" cy="46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4E28C2-A832-C442-8C22-5AD68E08E59B}"/>
              </a:ext>
            </a:extLst>
          </p:cNvPr>
          <p:cNvSpPr txBox="1"/>
          <p:nvPr/>
        </p:nvSpPr>
        <p:spPr>
          <a:xfrm>
            <a:off x="539798" y="174073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3</a:t>
            </a:r>
            <a:r>
              <a:rPr kumimoji="1" lang="zh-CN" altLang="en-US" sz="3200" b="1" dirty="0"/>
              <a:t>、测试人脸添加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6DBAF6-CAED-E04C-BC0D-C0E4712546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2320814"/>
            <a:ext cx="7807032" cy="21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9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EDC06F-71A8-1742-AF47-1F6D2845ADDB}"/>
              </a:ext>
            </a:extLst>
          </p:cNvPr>
          <p:cNvSpPr txBox="1"/>
          <p:nvPr/>
        </p:nvSpPr>
        <p:spPr>
          <a:xfrm>
            <a:off x="539798" y="174073"/>
            <a:ext cx="5317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4</a:t>
            </a:r>
            <a:r>
              <a:rPr kumimoji="1" lang="zh-CN" altLang="en-US" sz="3200" b="1" dirty="0"/>
              <a:t>、爬取人脸并添加到人脸库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2DCA6-F934-CC47-B75E-F63CA3CB1A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" y="1145515"/>
            <a:ext cx="5649448" cy="51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06B94F-C9DC-1C4B-8015-34A3B18EB672}"/>
              </a:ext>
            </a:extLst>
          </p:cNvPr>
          <p:cNvSpPr txBox="1"/>
          <p:nvPr/>
        </p:nvSpPr>
        <p:spPr>
          <a:xfrm>
            <a:off x="5231019" y="2579077"/>
            <a:ext cx="2451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800" b="1" dirty="0">
                <a:latin typeface="SimSun" panose="02010600030101010101" pitchFamily="2" charset="-122"/>
                <a:ea typeface="SimSun" panose="0201060003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80415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941E63-39FF-DC48-AE77-6BCC79B605F6}"/>
              </a:ext>
            </a:extLst>
          </p:cNvPr>
          <p:cNvSpPr/>
          <p:nvPr/>
        </p:nvSpPr>
        <p:spPr>
          <a:xfrm>
            <a:off x="773723" y="2190039"/>
            <a:ext cx="108907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、测最像的演员：用户可以通过拍照</a:t>
            </a:r>
            <a:r>
              <a:rPr lang="en-US" altLang="zh-CN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相册，选择一张想要测的照片，惊喜得到最像的男</a:t>
            </a:r>
            <a:r>
              <a:rPr lang="en-US" altLang="zh-CN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女演员照片和信息。</a:t>
            </a:r>
            <a:endParaRPr lang="en-US" altLang="zh-CN" sz="4000" kern="1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、识别小伙伴：用户可以通过拍照</a:t>
            </a:r>
            <a:r>
              <a:rPr lang="en-US" altLang="zh-CN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000" kern="1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相册，选择一张想要识别的照片，惊喜看到小伙伴的照片及姓名。</a:t>
            </a:r>
            <a:endParaRPr lang="en-US" altLang="zh-CN" sz="4000" kern="1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A93F0-857E-7144-90EE-5C7E5C748094}"/>
              </a:ext>
            </a:extLst>
          </p:cNvPr>
          <p:cNvSpPr txBox="1"/>
          <p:nvPr/>
        </p:nvSpPr>
        <p:spPr>
          <a:xfrm>
            <a:off x="3488555" y="705506"/>
            <a:ext cx="5214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WhoAU</a:t>
            </a:r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140924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手机屏幕的截图&#10;&#10;描述已自动生成">
            <a:extLst>
              <a:ext uri="{FF2B5EF4-FFF2-40B4-BE49-F238E27FC236}">
                <a16:creationId xmlns:a16="http://schemas.microsoft.com/office/drawing/2014/main" id="{9B3103A9-6EC8-704D-94F7-FCFB0D18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6" y="0"/>
            <a:ext cx="718272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8E6A39-8A9C-5341-A2C3-970237227164}"/>
              </a:ext>
            </a:extLst>
          </p:cNvPr>
          <p:cNvSpPr txBox="1"/>
          <p:nvPr/>
        </p:nvSpPr>
        <p:spPr>
          <a:xfrm>
            <a:off x="8077200" y="2921168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主要流程</a:t>
            </a:r>
          </a:p>
        </p:txBody>
      </p:sp>
    </p:spTree>
    <p:extLst>
      <p:ext uri="{BB962C8B-B14F-4D97-AF65-F5344CB8AC3E}">
        <p14:creationId xmlns:p14="http://schemas.microsoft.com/office/powerpoint/2010/main" val="97803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3A8059-C16E-E441-BD13-F08C7F8C6F00}"/>
              </a:ext>
            </a:extLst>
          </p:cNvPr>
          <p:cNvSpPr txBox="1"/>
          <p:nvPr/>
        </p:nvSpPr>
        <p:spPr>
          <a:xfrm>
            <a:off x="7913079" y="2674984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用户端界面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77D61-48BF-6C48-A736-9EC7F9CD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18" y="0"/>
            <a:ext cx="3250736" cy="65014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BF02F0-175F-6D43-B710-41D902B3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131" y="-29308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658A01-3281-1347-B1E4-5FC8DB1482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4" y="515815"/>
            <a:ext cx="2153749" cy="6208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EE498A-58B3-0C42-A71E-2AB2B32576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87" y="515815"/>
            <a:ext cx="2153749" cy="6208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F98998-CE21-6042-A955-D4C149B1168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42" y="515815"/>
            <a:ext cx="2937803" cy="62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14CF7B-C693-A642-B6AF-3B4C7E2455E5}"/>
              </a:ext>
            </a:extLst>
          </p:cNvPr>
          <p:cNvSpPr txBox="1"/>
          <p:nvPr/>
        </p:nvSpPr>
        <p:spPr>
          <a:xfrm>
            <a:off x="4255477" y="656492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数据库设计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FF820B-E47E-E747-B58F-25D290D97B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0" y="2227653"/>
            <a:ext cx="5415574" cy="35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D1A416-ED48-B349-9CA4-83F09041A8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28" y="2227653"/>
            <a:ext cx="5415572" cy="3200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10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D321C2-246F-0849-9D46-1E693A578E35}"/>
              </a:ext>
            </a:extLst>
          </p:cNvPr>
          <p:cNvSpPr txBox="1"/>
          <p:nvPr/>
        </p:nvSpPr>
        <p:spPr>
          <a:xfrm>
            <a:off x="4067908" y="71510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人脸库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9A039F-C324-E541-8ECD-C5E6E072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9" y="1977292"/>
            <a:ext cx="10439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86FAC-8F75-B040-B27A-9201C6D7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5" y="2073031"/>
            <a:ext cx="11179655" cy="25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3eb49c193c7573ac1da22f686a6640598885d3bb</Template>
  <TotalTime>732</TotalTime>
  <Words>226</Words>
  <Application>Microsoft Macintosh PowerPoint</Application>
  <PresentationFormat>宽屏</PresentationFormat>
  <Paragraphs>51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SimSun</vt:lpstr>
      <vt:lpstr>Arial</vt:lpstr>
      <vt:lpstr>Calibri</vt:lpstr>
      <vt:lpstr>Calibri Light</vt:lpstr>
      <vt:lpstr>Office 主题</vt:lpstr>
      <vt:lpstr>24_自定义设计方案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xjtuoa.test0</dc:creator>
  <cp:lastModifiedBy>Hu Jie</cp:lastModifiedBy>
  <cp:revision>149</cp:revision>
  <dcterms:created xsi:type="dcterms:W3CDTF">2017-01-02T10:35:04Z</dcterms:created>
  <dcterms:modified xsi:type="dcterms:W3CDTF">2019-11-15T13:54:46Z</dcterms:modified>
</cp:coreProperties>
</file>